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3" r:id="rId18"/>
    <p:sldId id="276" r:id="rId19"/>
  </p:sldIdLst>
  <p:sldSz cx="14630400" cy="8229600"/>
  <p:notesSz cx="8229600" cy="14630400"/>
  <p:embeddedFontLst>
    <p:embeddedFont>
      <p:font typeface="Tahoma" panose="020B0604030504040204" pitchFamily="34" charset="0"/>
      <p:regular r:id="rId21"/>
      <p:bold r:id="rId22"/>
    </p:embeddedFont>
    <p:embeddedFont>
      <p:font typeface="Tomorrow Semi Bold" panose="020B0604020202020204" charset="0"/>
      <p:regular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18F475-7AC6-475F-874E-683059E5C60C}" v="6" dt="2024-11-11T20:27:56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6083C873-BE38-4AB3-8D15-AB96194FBFF6}"/>
    <pc:docChg chg="undo redo custSel modSld">
      <pc:chgData name="Mikel Telo" userId="fe634e7b74a3d0f5" providerId="LiveId" clId="{6083C873-BE38-4AB3-8D15-AB96194FBFF6}" dt="2024-11-11T14:19:40.445" v="289" actId="1076"/>
      <pc:docMkLst>
        <pc:docMk/>
      </pc:docMkLst>
      <pc:sldChg chg="modSp mod">
        <pc:chgData name="Mikel Telo" userId="fe634e7b74a3d0f5" providerId="LiveId" clId="{6083C873-BE38-4AB3-8D15-AB96194FBFF6}" dt="2024-11-11T09:02:04.039" v="9" actId="120"/>
        <pc:sldMkLst>
          <pc:docMk/>
          <pc:sldMk cId="0" sldId="256"/>
        </pc:sldMkLst>
        <pc:spChg chg="mod">
          <ac:chgData name="Mikel Telo" userId="fe634e7b74a3d0f5" providerId="LiveId" clId="{6083C873-BE38-4AB3-8D15-AB96194FBFF6}" dt="2024-11-11T09:02:04.039" v="9" actId="120"/>
          <ac:spMkLst>
            <pc:docMk/>
            <pc:sldMk cId="0" sldId="256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01:56.286" v="7" actId="123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Mikel Telo" userId="fe634e7b74a3d0f5" providerId="LiveId" clId="{6083C873-BE38-4AB3-8D15-AB96194FBFF6}" dt="2024-11-11T14:02:57.476" v="247" actId="403"/>
        <pc:sldMkLst>
          <pc:docMk/>
          <pc:sldMk cId="0" sldId="257"/>
        </pc:sldMkLst>
        <pc:spChg chg="mod">
          <ac:chgData name="Mikel Telo" userId="fe634e7b74a3d0f5" providerId="LiveId" clId="{6083C873-BE38-4AB3-8D15-AB96194FBFF6}" dt="2024-11-11T09:02:25.606" v="13" actId="113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54.396" v="246" actId="403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36.225" v="242" actId="403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57.476" v="247" actId="403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42.386" v="244" actId="404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50.451" v="245" actId="403"/>
          <ac:spMkLst>
            <pc:docMk/>
            <pc:sldMk cId="0" sldId="257"/>
            <ac:spMk id="14" creationId="{00000000-0000-0000-0000-000000000000}"/>
          </ac:spMkLst>
        </pc:spChg>
        <pc:spChg chg="add del mod">
          <ac:chgData name="Mikel Telo" userId="fe634e7b74a3d0f5" providerId="LiveId" clId="{6083C873-BE38-4AB3-8D15-AB96194FBFF6}" dt="2024-11-11T09:07:40.938" v="71" actId="403"/>
          <ac:spMkLst>
            <pc:docMk/>
            <pc:sldMk cId="0" sldId="257"/>
            <ac:spMk id="15" creationId="{00000000-0000-0000-0000-000000000000}"/>
          </ac:spMkLst>
        </pc:spChg>
        <pc:spChg chg="add del mod">
          <ac:chgData name="Mikel Telo" userId="fe634e7b74a3d0f5" providerId="LiveId" clId="{6083C873-BE38-4AB3-8D15-AB96194FBFF6}" dt="2024-11-11T09:07:21.060" v="64" actId="22"/>
          <ac:spMkLst>
            <pc:docMk/>
            <pc:sldMk cId="0" sldId="257"/>
            <ac:spMk id="17" creationId="{4411FE0B-8333-98F5-282B-54CAAC20C0B9}"/>
          </ac:spMkLst>
        </pc:spChg>
        <pc:spChg chg="add del">
          <ac:chgData name="Mikel Telo" userId="fe634e7b74a3d0f5" providerId="LiveId" clId="{6083C873-BE38-4AB3-8D15-AB96194FBFF6}" dt="2024-11-11T09:07:15.152" v="53" actId="22"/>
          <ac:spMkLst>
            <pc:docMk/>
            <pc:sldMk cId="0" sldId="257"/>
            <ac:spMk id="19" creationId="{F11DB454-E787-014E-9EFB-9CED91404DEF}"/>
          </ac:spMkLst>
        </pc:spChg>
      </pc:sldChg>
      <pc:sldChg chg="modSp mod">
        <pc:chgData name="Mikel Telo" userId="fe634e7b74a3d0f5" providerId="LiveId" clId="{6083C873-BE38-4AB3-8D15-AB96194FBFF6}" dt="2024-11-11T14:04:01.313" v="255" actId="403"/>
        <pc:sldMkLst>
          <pc:docMk/>
          <pc:sldMk cId="0" sldId="258"/>
        </pc:sldMkLst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4" creationId="{00000000-0000-0000-0000-000000000000}"/>
          </ac:spMkLst>
        </pc:spChg>
        <pc:spChg chg="mod">
          <ac:chgData name="Mikel Telo" userId="fe634e7b74a3d0f5" providerId="LiveId" clId="{6083C873-BE38-4AB3-8D15-AB96194FBFF6}" dt="2024-11-11T09:09:33.073" v="93" actId="404"/>
          <ac:spMkLst>
            <pc:docMk/>
            <pc:sldMk cId="0" sldId="258"/>
            <ac:spMk id="5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4:01.313" v="255" actId="403"/>
          <ac:spMkLst>
            <pc:docMk/>
            <pc:sldMk cId="0" sldId="258"/>
            <ac:spMk id="6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4:01.313" v="255" actId="403"/>
          <ac:spMkLst>
            <pc:docMk/>
            <pc:sldMk cId="0" sldId="258"/>
            <ac:spMk id="7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8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41.620" v="251" actId="113"/>
          <ac:spMkLst>
            <pc:docMk/>
            <pc:sldMk cId="0" sldId="258"/>
            <ac:spMk id="9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50.380" v="253" actId="122"/>
          <ac:spMkLst>
            <pc:docMk/>
            <pc:sldMk cId="0" sldId="258"/>
            <ac:spMk id="10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2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5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6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7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8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9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0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1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2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4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5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6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7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8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9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0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1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2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4" creationId="{00000000-0000-0000-0000-000000000000}"/>
          </ac:spMkLst>
        </pc:spChg>
      </pc:sldChg>
      <pc:sldChg chg="modSp mod">
        <pc:chgData name="Mikel Telo" userId="fe634e7b74a3d0f5" providerId="LiveId" clId="{6083C873-BE38-4AB3-8D15-AB96194FBFF6}" dt="2024-11-11T09:12:43.541" v="139" actId="1076"/>
        <pc:sldMkLst>
          <pc:docMk/>
          <pc:sldMk cId="0" sldId="259"/>
        </pc:sldMkLst>
        <pc:spChg chg="mod">
          <ac:chgData name="Mikel Telo" userId="fe634e7b74a3d0f5" providerId="LiveId" clId="{6083C873-BE38-4AB3-8D15-AB96194FBFF6}" dt="2024-11-11T09:11:55.227" v="134" actId="404"/>
          <ac:spMkLst>
            <pc:docMk/>
            <pc:sldMk cId="0" sldId="259"/>
            <ac:spMk id="2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4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5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6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7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8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9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2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4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5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6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7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9" creationId="{00000000-0000-0000-0000-000000000000}"/>
          </ac:spMkLst>
        </pc:spChg>
        <pc:picChg chg="mod">
          <ac:chgData name="Mikel Telo" userId="fe634e7b74a3d0f5" providerId="LiveId" clId="{6083C873-BE38-4AB3-8D15-AB96194FBFF6}" dt="2024-11-11T09:12:39.617" v="138" actId="1076"/>
          <ac:picMkLst>
            <pc:docMk/>
            <pc:sldMk cId="0" sldId="259"/>
            <ac:picMk id="18" creationId="{00000000-0000-0000-0000-000000000000}"/>
          </ac:picMkLst>
        </pc:picChg>
        <pc:picChg chg="mod">
          <ac:chgData name="Mikel Telo" userId="fe634e7b74a3d0f5" providerId="LiveId" clId="{6083C873-BE38-4AB3-8D15-AB96194FBFF6}" dt="2024-11-11T09:12:43.541" v="139" actId="1076"/>
          <ac:picMkLst>
            <pc:docMk/>
            <pc:sldMk cId="0" sldId="259"/>
            <ac:picMk id="20" creationId="{00000000-0000-0000-0000-000000000000}"/>
          </ac:picMkLst>
        </pc:picChg>
      </pc:sldChg>
      <pc:sldChg chg="modSp mod">
        <pc:chgData name="Mikel Telo" userId="fe634e7b74a3d0f5" providerId="LiveId" clId="{6083C873-BE38-4AB3-8D15-AB96194FBFF6}" dt="2024-11-11T09:33:22.170" v="236" actId="404"/>
        <pc:sldMkLst>
          <pc:docMk/>
          <pc:sldMk cId="0" sldId="260"/>
        </pc:sldMkLst>
        <pc:spChg chg="mod">
          <ac:chgData name="Mikel Telo" userId="fe634e7b74a3d0f5" providerId="LiveId" clId="{6083C873-BE38-4AB3-8D15-AB96194FBFF6}" dt="2024-11-11T09:23:40.329" v="146" actId="404"/>
          <ac:spMkLst>
            <pc:docMk/>
            <pc:sldMk cId="0" sldId="260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3:28.341" v="142" actId="403"/>
          <ac:spMkLst>
            <pc:docMk/>
            <pc:sldMk cId="0" sldId="260"/>
            <ac:spMk id="4" creationId="{00000000-0000-0000-0000-000000000000}"/>
          </ac:spMkLst>
        </pc:spChg>
        <pc:spChg chg="mod">
          <ac:chgData name="Mikel Telo" userId="fe634e7b74a3d0f5" providerId="LiveId" clId="{6083C873-BE38-4AB3-8D15-AB96194FBFF6}" dt="2024-11-11T09:33:22.170" v="236" actId="404"/>
          <ac:spMkLst>
            <pc:docMk/>
            <pc:sldMk cId="0" sldId="260"/>
            <ac:spMk id="5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4:20.709" v="156" actId="403"/>
          <ac:spMkLst>
            <pc:docMk/>
            <pc:sldMk cId="0" sldId="260"/>
            <ac:spMk id="6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4:20.709" v="156" actId="403"/>
          <ac:spMkLst>
            <pc:docMk/>
            <pc:sldMk cId="0" sldId="260"/>
            <ac:spMk id="7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4:20.709" v="156" actId="403"/>
          <ac:spMkLst>
            <pc:docMk/>
            <pc:sldMk cId="0" sldId="260"/>
            <ac:spMk id="8" creationId="{00000000-0000-0000-0000-000000000000}"/>
          </ac:spMkLst>
        </pc:spChg>
      </pc:sldChg>
      <pc:sldChg chg="modSp mod">
        <pc:chgData name="Mikel Telo" userId="fe634e7b74a3d0f5" providerId="LiveId" clId="{6083C873-BE38-4AB3-8D15-AB96194FBFF6}" dt="2024-11-11T09:26:05.426" v="182" actId="1076"/>
        <pc:sldMkLst>
          <pc:docMk/>
          <pc:sldMk cId="0" sldId="261"/>
        </pc:sldMkLst>
        <pc:spChg chg="mod">
          <ac:chgData name="Mikel Telo" userId="fe634e7b74a3d0f5" providerId="LiveId" clId="{6083C873-BE38-4AB3-8D15-AB96194FBFF6}" dt="2024-11-11T09:25:49.516" v="176" actId="404"/>
          <ac:spMkLst>
            <pc:docMk/>
            <pc:sldMk cId="0" sldId="261"/>
            <ac:spMk id="2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5:57.590" v="181" actId="403"/>
          <ac:spMkLst>
            <pc:docMk/>
            <pc:sldMk cId="0" sldId="261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5:37.380" v="167" actId="2711"/>
          <ac:spMkLst>
            <pc:docMk/>
            <pc:sldMk cId="0" sldId="261"/>
            <ac:spMk id="5" creationId="{00000000-0000-0000-0000-000000000000}"/>
          </ac:spMkLst>
        </pc:spChg>
        <pc:picChg chg="mod">
          <ac:chgData name="Mikel Telo" userId="fe634e7b74a3d0f5" providerId="LiveId" clId="{6083C873-BE38-4AB3-8D15-AB96194FBFF6}" dt="2024-11-11T09:26:05.426" v="182" actId="1076"/>
          <ac:picMkLst>
            <pc:docMk/>
            <pc:sldMk cId="0" sldId="261"/>
            <ac:picMk id="4" creationId="{00000000-0000-0000-0000-000000000000}"/>
          </ac:picMkLst>
        </pc:picChg>
      </pc:sldChg>
      <pc:sldChg chg="addSp delSp modSp mod">
        <pc:chgData name="Mikel Telo" userId="fe634e7b74a3d0f5" providerId="LiveId" clId="{6083C873-BE38-4AB3-8D15-AB96194FBFF6}" dt="2024-11-11T14:07:02.511" v="270" actId="1076"/>
        <pc:sldMkLst>
          <pc:docMk/>
          <pc:sldMk cId="0" sldId="262"/>
        </pc:sldMkLst>
        <pc:spChg chg="del mod">
          <ac:chgData name="Mikel Telo" userId="fe634e7b74a3d0f5" providerId="LiveId" clId="{6083C873-BE38-4AB3-8D15-AB96194FBFF6}" dt="2024-11-11T09:29:30.453" v="218" actId="478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Mikel Telo" userId="fe634e7b74a3d0f5" providerId="LiveId" clId="{6083C873-BE38-4AB3-8D15-AB96194FBFF6}" dt="2024-11-11T09:28:12.297" v="202" actId="478"/>
          <ac:spMkLst>
            <pc:docMk/>
            <pc:sldMk cId="0" sldId="262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7:42.986" v="199" actId="2711"/>
          <ac:spMkLst>
            <pc:docMk/>
            <pc:sldMk cId="0" sldId="262"/>
            <ac:spMk id="5" creationId="{00000000-0000-0000-0000-000000000000}"/>
          </ac:spMkLst>
        </pc:spChg>
        <pc:spChg chg="add del">
          <ac:chgData name="Mikel Telo" userId="fe634e7b74a3d0f5" providerId="LiveId" clId="{6083C873-BE38-4AB3-8D15-AB96194FBFF6}" dt="2024-11-11T09:28:28.498" v="204" actId="22"/>
          <ac:spMkLst>
            <pc:docMk/>
            <pc:sldMk cId="0" sldId="262"/>
            <ac:spMk id="7" creationId="{51E34906-3E46-E58B-82F0-14E4928C9411}"/>
          </ac:spMkLst>
        </pc:spChg>
        <pc:spChg chg="add mod">
          <ac:chgData name="Mikel Telo" userId="fe634e7b74a3d0f5" providerId="LiveId" clId="{6083C873-BE38-4AB3-8D15-AB96194FBFF6}" dt="2024-11-11T14:07:02.511" v="270" actId="1076"/>
          <ac:spMkLst>
            <pc:docMk/>
            <pc:sldMk cId="0" sldId="262"/>
            <ac:spMk id="9" creationId="{93A84278-9E5B-E85F-7F69-0653B286DCAD}"/>
          </ac:spMkLst>
        </pc:spChg>
        <pc:spChg chg="add mod">
          <ac:chgData name="Mikel Telo" userId="fe634e7b74a3d0f5" providerId="LiveId" clId="{6083C873-BE38-4AB3-8D15-AB96194FBFF6}" dt="2024-11-11T14:06:50.093" v="268" actId="14100"/>
          <ac:spMkLst>
            <pc:docMk/>
            <pc:sldMk cId="0" sldId="262"/>
            <ac:spMk id="11" creationId="{DD467EB5-608A-2589-565D-1E9006BE157B}"/>
          </ac:spMkLst>
        </pc:spChg>
        <pc:picChg chg="mod">
          <ac:chgData name="Mikel Telo" userId="fe634e7b74a3d0f5" providerId="LiveId" clId="{6083C873-BE38-4AB3-8D15-AB96194FBFF6}" dt="2024-11-11T14:06:18.605" v="263" actId="14100"/>
          <ac:picMkLst>
            <pc:docMk/>
            <pc:sldMk cId="0" sldId="262"/>
            <ac:picMk id="4" creationId="{00000000-0000-0000-0000-000000000000}"/>
          </ac:picMkLst>
        </pc:picChg>
      </pc:sldChg>
      <pc:sldChg chg="addSp delSp modSp mod">
        <pc:chgData name="Mikel Telo" userId="fe634e7b74a3d0f5" providerId="LiveId" clId="{6083C873-BE38-4AB3-8D15-AB96194FBFF6}" dt="2024-11-11T14:19:40.445" v="289" actId="1076"/>
        <pc:sldMkLst>
          <pc:docMk/>
          <pc:sldMk cId="0" sldId="263"/>
        </pc:sldMkLst>
        <pc:spChg chg="mod">
          <ac:chgData name="Mikel Telo" userId="fe634e7b74a3d0f5" providerId="LiveId" clId="{6083C873-BE38-4AB3-8D15-AB96194FBFF6}" dt="2024-11-11T14:16:41.613" v="286" actId="20577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Mikel Telo" userId="fe634e7b74a3d0f5" providerId="LiveId" clId="{6083C873-BE38-4AB3-8D15-AB96194FBFF6}" dt="2024-11-11T14:10:05.258" v="275" actId="478"/>
          <ac:spMkLst>
            <pc:docMk/>
            <pc:sldMk cId="0" sldId="263"/>
            <ac:spMk id="5" creationId="{00000000-0000-0000-0000-000000000000}"/>
          </ac:spMkLst>
        </pc:spChg>
        <pc:spChg chg="del mod">
          <ac:chgData name="Mikel Telo" userId="fe634e7b74a3d0f5" providerId="LiveId" clId="{6083C873-BE38-4AB3-8D15-AB96194FBFF6}" dt="2024-11-11T14:09:59.906" v="274" actId="478"/>
          <ac:spMkLst>
            <pc:docMk/>
            <pc:sldMk cId="0" sldId="263"/>
            <ac:spMk id="7" creationId="{FB2A8FDD-0452-E90D-33CD-14B7BA0D23A9}"/>
          </ac:spMkLst>
        </pc:spChg>
        <pc:spChg chg="add mod">
          <ac:chgData name="Mikel Telo" userId="fe634e7b74a3d0f5" providerId="LiveId" clId="{6083C873-BE38-4AB3-8D15-AB96194FBFF6}" dt="2024-11-11T14:19:40.445" v="289" actId="1076"/>
          <ac:spMkLst>
            <pc:docMk/>
            <pc:sldMk cId="0" sldId="263"/>
            <ac:spMk id="8" creationId="{91E8B6D8-4C04-9DA1-E2B8-DF9AD3CA9D01}"/>
          </ac:spMkLst>
        </pc:spChg>
        <pc:picChg chg="mod">
          <ac:chgData name="Mikel Telo" userId="fe634e7b74a3d0f5" providerId="LiveId" clId="{6083C873-BE38-4AB3-8D15-AB96194FBFF6}" dt="2024-11-11T14:10:23.758" v="280" actId="14100"/>
          <ac:picMkLst>
            <pc:docMk/>
            <pc:sldMk cId="0" sldId="263"/>
            <ac:picMk id="4" creationId="{00000000-0000-0000-0000-000000000000}"/>
          </ac:picMkLst>
        </pc:picChg>
      </pc:sldChg>
    </pc:docChg>
  </pc:docChgLst>
  <pc:docChgLst>
    <pc:chgData name="Mikel Telo" userId="fe634e7b74a3d0f5" providerId="LiveId" clId="{81941E1C-6C01-4236-9616-5412A2C7F85F}"/>
    <pc:docChg chg="undo custSel modSld">
      <pc:chgData name="Mikel Telo" userId="fe634e7b74a3d0f5" providerId="LiveId" clId="{81941E1C-6C01-4236-9616-5412A2C7F85F}" dt="2024-11-10T15:49:11.538" v="55"/>
      <pc:docMkLst>
        <pc:docMk/>
      </pc:docMkLst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56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57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58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59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60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61"/>
        </pc:sldMkLst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2"/>
        </pc:sldMkLst>
        <pc:picChg chg="mod">
          <ac:chgData name="Mikel Telo" userId="fe634e7b74a3d0f5" providerId="LiveId" clId="{81941E1C-6C01-4236-9616-5412A2C7F85F}" dt="2024-11-10T15:40:55.732" v="5" actId="1076"/>
          <ac:picMkLst>
            <pc:docMk/>
            <pc:sldMk cId="0" sldId="262"/>
            <ac:picMk id="4" creationId="{00000000-0000-0000-0000-000000000000}"/>
          </ac:picMkLst>
        </pc:picChg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63"/>
        </pc:sldMkLst>
      </pc:sldChg>
      <pc:sldChg chg="addSp delSp modSp mod modTransition">
        <pc:chgData name="Mikel Telo" userId="fe634e7b74a3d0f5" providerId="LiveId" clId="{81941E1C-6C01-4236-9616-5412A2C7F85F}" dt="2024-11-10T15:49:11.538" v="55"/>
        <pc:sldMkLst>
          <pc:docMk/>
          <pc:sldMk cId="0" sldId="264"/>
        </pc:sldMkLst>
        <pc:spChg chg="mod">
          <ac:chgData name="Mikel Telo" userId="fe634e7b74a3d0f5" providerId="LiveId" clId="{81941E1C-6C01-4236-9616-5412A2C7F85F}" dt="2024-11-10T15:46:50.699" v="41" actId="21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Mikel Telo" userId="fe634e7b74a3d0f5" providerId="LiveId" clId="{81941E1C-6C01-4236-9616-5412A2C7F85F}" dt="2024-11-10T15:45:56.995" v="33" actId="478"/>
          <ac:spMkLst>
            <pc:docMk/>
            <pc:sldMk cId="0" sldId="264"/>
            <ac:spMk id="4" creationId="{00000000-0000-0000-0000-000000000000}"/>
          </ac:spMkLst>
        </pc:spChg>
        <pc:spChg chg="del">
          <ac:chgData name="Mikel Telo" userId="fe634e7b74a3d0f5" providerId="LiveId" clId="{81941E1C-6C01-4236-9616-5412A2C7F85F}" dt="2024-11-10T15:45:59.433" v="34" actId="478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Mikel Telo" userId="fe634e7b74a3d0f5" providerId="LiveId" clId="{81941E1C-6C01-4236-9616-5412A2C7F85F}" dt="2024-11-10T15:47:31.558" v="46" actId="1076"/>
          <ac:spMkLst>
            <pc:docMk/>
            <pc:sldMk cId="0" sldId="264"/>
            <ac:spMk id="8" creationId="{150441A0-D20B-7F70-2041-89B7F42681F0}"/>
          </ac:spMkLst>
        </pc:spChg>
        <pc:picChg chg="mod">
          <ac:chgData name="Mikel Telo" userId="fe634e7b74a3d0f5" providerId="LiveId" clId="{81941E1C-6C01-4236-9616-5412A2C7F85F}" dt="2024-11-10T15:47:50.252" v="53" actId="14100"/>
          <ac:picMkLst>
            <pc:docMk/>
            <pc:sldMk cId="0" sldId="264"/>
            <ac:picMk id="6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5"/>
        </pc:sldMkLst>
        <pc:picChg chg="mod">
          <ac:chgData name="Mikel Telo" userId="fe634e7b74a3d0f5" providerId="LiveId" clId="{81941E1C-6C01-4236-9616-5412A2C7F85F}" dt="2024-11-10T15:44:05.063" v="22" actId="1076"/>
          <ac:picMkLst>
            <pc:docMk/>
            <pc:sldMk cId="0" sldId="265"/>
            <ac:picMk id="3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6"/>
        </pc:sldMkLst>
        <pc:spChg chg="mod">
          <ac:chgData name="Mikel Telo" userId="fe634e7b74a3d0f5" providerId="LiveId" clId="{81941E1C-6C01-4236-9616-5412A2C7F85F}" dt="2024-11-10T15:43:54.968" v="21" actId="947"/>
          <ac:spMkLst>
            <pc:docMk/>
            <pc:sldMk cId="0" sldId="266"/>
            <ac:spMk id="4" creationId="{00000000-0000-0000-0000-000000000000}"/>
          </ac:spMkLst>
        </pc:spChg>
        <pc:picChg chg="mod">
          <ac:chgData name="Mikel Telo" userId="fe634e7b74a3d0f5" providerId="LiveId" clId="{81941E1C-6C01-4236-9616-5412A2C7F85F}" dt="2024-11-10T15:43:38.030" v="20" actId="1076"/>
          <ac:picMkLst>
            <pc:docMk/>
            <pc:sldMk cId="0" sldId="266"/>
            <ac:picMk id="3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7"/>
        </pc:sldMkLst>
        <pc:spChg chg="mod">
          <ac:chgData name="Mikel Telo" userId="fe634e7b74a3d0f5" providerId="LiveId" clId="{81941E1C-6C01-4236-9616-5412A2C7F85F}" dt="2024-11-10T15:43:21.250" v="18" actId="255"/>
          <ac:spMkLst>
            <pc:docMk/>
            <pc:sldMk cId="0" sldId="267"/>
            <ac:spMk id="3" creationId="{00000000-0000-0000-0000-000000000000}"/>
          </ac:spMkLst>
        </pc:spChg>
        <pc:picChg chg="mod">
          <ac:chgData name="Mikel Telo" userId="fe634e7b74a3d0f5" providerId="LiveId" clId="{81941E1C-6C01-4236-9616-5412A2C7F85F}" dt="2024-11-10T15:43:27.160" v="19" actId="1076"/>
          <ac:picMkLst>
            <pc:docMk/>
            <pc:sldMk cId="0" sldId="267"/>
            <ac:picMk id="4" creationId="{00000000-0000-0000-0000-000000000000}"/>
          </ac:picMkLst>
        </pc:picChg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68"/>
        </pc:sldMkLst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9"/>
        </pc:sldMkLst>
        <pc:picChg chg="mod">
          <ac:chgData name="Mikel Telo" userId="fe634e7b74a3d0f5" providerId="LiveId" clId="{81941E1C-6C01-4236-9616-5412A2C7F85F}" dt="2024-11-10T15:41:58.139" v="6" actId="1076"/>
          <ac:picMkLst>
            <pc:docMk/>
            <pc:sldMk cId="0" sldId="269"/>
            <ac:picMk id="5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70"/>
        </pc:sldMkLst>
        <pc:picChg chg="mod">
          <ac:chgData name="Mikel Telo" userId="fe634e7b74a3d0f5" providerId="LiveId" clId="{81941E1C-6C01-4236-9616-5412A2C7F85F}" dt="2024-11-10T15:42:25.103" v="12" actId="14100"/>
          <ac:picMkLst>
            <pc:docMk/>
            <pc:sldMk cId="0" sldId="270"/>
            <ac:picMk id="2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71"/>
        </pc:sldMkLst>
        <pc:picChg chg="mod">
          <ac:chgData name="Mikel Telo" userId="fe634e7b74a3d0f5" providerId="LiveId" clId="{81941E1C-6C01-4236-9616-5412A2C7F85F}" dt="2024-11-10T15:42:48.533" v="17" actId="14100"/>
          <ac:picMkLst>
            <pc:docMk/>
            <pc:sldMk cId="0" sldId="271"/>
            <ac:picMk id="2" creationId="{00000000-0000-0000-0000-000000000000}"/>
          </ac:picMkLst>
        </pc:picChg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72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73"/>
        </pc:sldMkLst>
      </pc:sldChg>
    </pc:docChg>
  </pc:docChgLst>
  <pc:docChgLst>
    <pc:chgData name="Mikel Telo" userId="fe634e7b74a3d0f5" providerId="LiveId" clId="{A618F475-7AC6-475F-874E-683059E5C60C}"/>
    <pc:docChg chg="undo redo custSel addSld delSld modSld">
      <pc:chgData name="Mikel Telo" userId="fe634e7b74a3d0f5" providerId="LiveId" clId="{A618F475-7AC6-475F-874E-683059E5C60C}" dt="2024-11-11T20:29:34.107" v="1309" actId="47"/>
      <pc:docMkLst>
        <pc:docMk/>
      </pc:docMkLst>
      <pc:sldChg chg="addSp delSp modSp mod">
        <pc:chgData name="Mikel Telo" userId="fe634e7b74a3d0f5" providerId="LiveId" clId="{A618F475-7AC6-475F-874E-683059E5C60C}" dt="2024-11-11T16:33:16.930" v="1216" actId="1036"/>
        <pc:sldMkLst>
          <pc:docMk/>
          <pc:sldMk cId="0" sldId="256"/>
        </pc:sldMkLst>
        <pc:spChg chg="mod">
          <ac:chgData name="Mikel Telo" userId="fe634e7b74a3d0f5" providerId="LiveId" clId="{A618F475-7AC6-475F-874E-683059E5C60C}" dt="2024-11-11T16:33:16.930" v="1216" actId="1036"/>
          <ac:spMkLst>
            <pc:docMk/>
            <pc:sldMk cId="0" sldId="256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3:16.930" v="1216" actId="1036"/>
          <ac:spMkLst>
            <pc:docMk/>
            <pc:sldMk cId="0" sldId="256"/>
            <ac:spMk id="4" creationId="{00000000-0000-0000-0000-000000000000}"/>
          </ac:spMkLst>
        </pc:spChg>
        <pc:spChg chg="add del">
          <ac:chgData name="Mikel Telo" userId="fe634e7b74a3d0f5" providerId="LiveId" clId="{A618F475-7AC6-475F-874E-683059E5C60C}" dt="2024-11-11T05:15:25.134" v="301" actId="22"/>
          <ac:spMkLst>
            <pc:docMk/>
            <pc:sldMk cId="0" sldId="256"/>
            <ac:spMk id="6" creationId="{70CD3D36-E2BE-5698-7915-6D8ED353A5EC}"/>
          </ac:spMkLst>
        </pc:spChg>
        <pc:picChg chg="mod">
          <ac:chgData name="Mikel Telo" userId="fe634e7b74a3d0f5" providerId="LiveId" clId="{A618F475-7AC6-475F-874E-683059E5C60C}" dt="2024-11-11T16:33:16.930" v="1216" actId="1036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15:38:07.720" v="596" actId="403"/>
        <pc:sldMkLst>
          <pc:docMk/>
          <pc:sldMk cId="0" sldId="257"/>
        </pc:sldMkLst>
        <pc:spChg chg="mod">
          <ac:chgData name="Mikel Telo" userId="fe634e7b74a3d0f5" providerId="LiveId" clId="{A618F475-7AC6-475F-874E-683059E5C60C}" dt="2024-11-11T15:37:26.198" v="595" actId="404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A618F475-7AC6-475F-874E-683059E5C60C}" dt="2024-11-11T15:38:07.720" v="596" actId="403"/>
          <ac:spMkLst>
            <pc:docMk/>
            <pc:sldMk cId="0" sldId="257"/>
            <ac:spMk id="11" creationId="{00000000-0000-0000-0000-000000000000}"/>
          </ac:spMkLst>
        </pc:spChg>
      </pc:sldChg>
      <pc:sldChg chg="addSp modSp mod">
        <pc:chgData name="Mikel Telo" userId="fe634e7b74a3d0f5" providerId="LiveId" clId="{A618F475-7AC6-475F-874E-683059E5C60C}" dt="2024-11-11T17:04:42.386" v="1229" actId="20577"/>
        <pc:sldMkLst>
          <pc:docMk/>
          <pc:sldMk cId="0" sldId="258"/>
        </pc:sldMkLst>
        <pc:spChg chg="mod">
          <ac:chgData name="Mikel Telo" userId="fe634e7b74a3d0f5" providerId="LiveId" clId="{A618F475-7AC6-475F-874E-683059E5C60C}" dt="2024-11-10T19:46:26.286" v="0" actId="20577"/>
          <ac:spMkLst>
            <pc:docMk/>
            <pc:sldMk cId="0" sldId="258"/>
            <ac:spMk id="25" creationId="{00000000-0000-0000-0000-000000000000}"/>
          </ac:spMkLst>
        </pc:spChg>
        <pc:spChg chg="add mod">
          <ac:chgData name="Mikel Telo" userId="fe634e7b74a3d0f5" providerId="LiveId" clId="{A618F475-7AC6-475F-874E-683059E5C60C}" dt="2024-11-11T17:04:42.386" v="1229" actId="20577"/>
          <ac:spMkLst>
            <pc:docMk/>
            <pc:sldMk cId="0" sldId="258"/>
            <ac:spMk id="35" creationId="{3B5BA72E-E01E-DC1A-240C-4A47C1F95BEE}"/>
          </ac:spMkLst>
        </pc:spChg>
      </pc:sldChg>
      <pc:sldChg chg="modSp mod">
        <pc:chgData name="Mikel Telo" userId="fe634e7b74a3d0f5" providerId="LiveId" clId="{A618F475-7AC6-475F-874E-683059E5C60C}" dt="2024-11-10T19:47:19.804" v="5" actId="1076"/>
        <pc:sldMkLst>
          <pc:docMk/>
          <pc:sldMk cId="0" sldId="259"/>
        </pc:sldMkLst>
        <pc:picChg chg="mod">
          <ac:chgData name="Mikel Telo" userId="fe634e7b74a3d0f5" providerId="LiveId" clId="{A618F475-7AC6-475F-874E-683059E5C60C}" dt="2024-11-10T19:47:08.384" v="4" actId="14100"/>
          <ac:picMkLst>
            <pc:docMk/>
            <pc:sldMk cId="0" sldId="259"/>
            <ac:picMk id="18" creationId="{00000000-0000-0000-0000-000000000000}"/>
          </ac:picMkLst>
        </pc:picChg>
        <pc:picChg chg="mod">
          <ac:chgData name="Mikel Telo" userId="fe634e7b74a3d0f5" providerId="LiveId" clId="{A618F475-7AC6-475F-874E-683059E5C60C}" dt="2024-11-10T19:47:19.804" v="5" actId="1076"/>
          <ac:picMkLst>
            <pc:docMk/>
            <pc:sldMk cId="0" sldId="259"/>
            <ac:picMk id="20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05:14:45.360" v="298"/>
        <pc:sldMkLst>
          <pc:docMk/>
          <pc:sldMk cId="0" sldId="260"/>
        </pc:sldMkLst>
        <pc:spChg chg="mod">
          <ac:chgData name="Mikel Telo" userId="fe634e7b74a3d0f5" providerId="LiveId" clId="{A618F475-7AC6-475F-874E-683059E5C60C}" dt="2024-11-11T05:14:45.360" v="298"/>
          <ac:spMkLst>
            <pc:docMk/>
            <pc:sldMk cId="0" sldId="260"/>
            <ac:spMk id="3" creationId="{00000000-0000-0000-0000-000000000000}"/>
          </ac:spMkLst>
        </pc:spChg>
      </pc:sldChg>
      <pc:sldChg chg="addSp modSp mod">
        <pc:chgData name="Mikel Telo" userId="fe634e7b74a3d0f5" providerId="LiveId" clId="{A618F475-7AC6-475F-874E-683059E5C60C}" dt="2024-11-11T18:28:44.847" v="1237" actId="14100"/>
        <pc:sldMkLst>
          <pc:docMk/>
          <pc:sldMk cId="0" sldId="262"/>
        </pc:sldMkLst>
        <pc:spChg chg="mod">
          <ac:chgData name="Mikel Telo" userId="fe634e7b74a3d0f5" providerId="LiveId" clId="{A618F475-7AC6-475F-874E-683059E5C60C}" dt="2024-11-10T19:47:53.943" v="6" actId="255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Mikel Telo" userId="fe634e7b74a3d0f5" providerId="LiveId" clId="{A618F475-7AC6-475F-874E-683059E5C60C}" dt="2024-11-11T18:28:44.847" v="1237" actId="14100"/>
          <ac:spMkLst>
            <pc:docMk/>
            <pc:sldMk cId="0" sldId="262"/>
            <ac:spMk id="3" creationId="{0A9C1A56-C045-9FD1-22E2-A40FCF67993D}"/>
          </ac:spMkLst>
        </pc:spChg>
        <pc:spChg chg="mod">
          <ac:chgData name="Mikel Telo" userId="fe634e7b74a3d0f5" providerId="LiveId" clId="{A618F475-7AC6-475F-874E-683059E5C60C}" dt="2024-11-11T18:28:20.169" v="1230" actId="1076"/>
          <ac:spMkLst>
            <pc:docMk/>
            <pc:sldMk cId="0" sldId="262"/>
            <ac:spMk id="11" creationId="{DD467EB5-608A-2589-565D-1E9006BE157B}"/>
          </ac:spMkLst>
        </pc:spChg>
      </pc:sldChg>
      <pc:sldChg chg="addSp modSp del mod">
        <pc:chgData name="Mikel Telo" userId="fe634e7b74a3d0f5" providerId="LiveId" clId="{A618F475-7AC6-475F-874E-683059E5C60C}" dt="2024-11-11T20:08:22.850" v="1238" actId="47"/>
        <pc:sldMkLst>
          <pc:docMk/>
          <pc:sldMk cId="0" sldId="263"/>
        </pc:sldMkLst>
        <pc:spChg chg="mod">
          <ac:chgData name="Mikel Telo" userId="fe634e7b74a3d0f5" providerId="LiveId" clId="{A618F475-7AC6-475F-874E-683059E5C60C}" dt="2024-11-11T15:43:23.785" v="605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0T19:50:12.677" v="21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0T19:50:52.949" v="28" actId="1076"/>
          <ac:spMkLst>
            <pc:docMk/>
            <pc:sldMk cId="0" sldId="263"/>
            <ac:spMk id="5" creationId="{00000000-0000-0000-0000-000000000000}"/>
          </ac:spMkLst>
        </pc:spChg>
        <pc:spChg chg="add mod">
          <ac:chgData name="Mikel Telo" userId="fe634e7b74a3d0f5" providerId="LiveId" clId="{A618F475-7AC6-475F-874E-683059E5C60C}" dt="2024-11-10T19:50:48.964" v="27" actId="1076"/>
          <ac:spMkLst>
            <pc:docMk/>
            <pc:sldMk cId="0" sldId="263"/>
            <ac:spMk id="7" creationId="{FB2A8FDD-0452-E90D-33CD-14B7BA0D23A9}"/>
          </ac:spMkLst>
        </pc:spChg>
        <pc:spChg chg="mod">
          <ac:chgData name="Mikel Telo" userId="fe634e7b74a3d0f5" providerId="LiveId" clId="{A618F475-7AC6-475F-874E-683059E5C60C}" dt="2024-11-11T15:45:52.157" v="684" actId="20577"/>
          <ac:spMkLst>
            <pc:docMk/>
            <pc:sldMk cId="0" sldId="263"/>
            <ac:spMk id="8" creationId="{91E8B6D8-4C04-9DA1-E2B8-DF9AD3CA9D01}"/>
          </ac:spMkLst>
        </pc:spChg>
      </pc:sldChg>
      <pc:sldChg chg="addSp delSp modSp mod">
        <pc:chgData name="Mikel Telo" userId="fe634e7b74a3d0f5" providerId="LiveId" clId="{A618F475-7AC6-475F-874E-683059E5C60C}" dt="2024-11-11T16:11:48.905" v="975" actId="20577"/>
        <pc:sldMkLst>
          <pc:docMk/>
          <pc:sldMk cId="0" sldId="264"/>
        </pc:sldMkLst>
        <pc:spChg chg="mod">
          <ac:chgData name="Mikel Telo" userId="fe634e7b74a3d0f5" providerId="LiveId" clId="{A618F475-7AC6-475F-874E-683059E5C60C}" dt="2024-11-11T15:57:21.270" v="702" actId="2711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Mikel Telo" userId="fe634e7b74a3d0f5" providerId="LiveId" clId="{A618F475-7AC6-475F-874E-683059E5C60C}" dt="2024-11-11T15:57:37.392" v="703" actId="478"/>
          <ac:spMkLst>
            <pc:docMk/>
            <pc:sldMk cId="0" sldId="264"/>
            <ac:spMk id="8" creationId="{150441A0-D20B-7F70-2041-89B7F42681F0}"/>
          </ac:spMkLst>
        </pc:spChg>
        <pc:spChg chg="add del mod">
          <ac:chgData name="Mikel Telo" userId="fe634e7b74a3d0f5" providerId="LiveId" clId="{A618F475-7AC6-475F-874E-683059E5C60C}" dt="2024-11-11T16:02:04.841" v="717"/>
          <ac:spMkLst>
            <pc:docMk/>
            <pc:sldMk cId="0" sldId="264"/>
            <ac:spMk id="9" creationId="{6F3F84A5-A1E5-703F-6BFC-C76A92E19793}"/>
          </ac:spMkLst>
        </pc:spChg>
        <pc:spChg chg="add mod">
          <ac:chgData name="Mikel Telo" userId="fe634e7b74a3d0f5" providerId="LiveId" clId="{A618F475-7AC6-475F-874E-683059E5C60C}" dt="2024-11-11T16:11:48.905" v="975" actId="20577"/>
          <ac:spMkLst>
            <pc:docMk/>
            <pc:sldMk cId="0" sldId="264"/>
            <ac:spMk id="13" creationId="{4DDB96BD-16BE-6EE2-3F1E-48907458321D}"/>
          </ac:spMkLst>
        </pc:spChg>
        <pc:picChg chg="add del mod">
          <ac:chgData name="Mikel Telo" userId="fe634e7b74a3d0f5" providerId="LiveId" clId="{A618F475-7AC6-475F-874E-683059E5C60C}" dt="2024-11-11T16:02:04.837" v="715" actId="478"/>
          <ac:picMkLst>
            <pc:docMk/>
            <pc:sldMk cId="0" sldId="264"/>
            <ac:picMk id="5" creationId="{34BBAF32-5C17-FD5B-CF05-2C0E079E157A}"/>
          </ac:picMkLst>
        </pc:picChg>
        <pc:picChg chg="del">
          <ac:chgData name="Mikel Telo" userId="fe634e7b74a3d0f5" providerId="LiveId" clId="{A618F475-7AC6-475F-874E-683059E5C60C}" dt="2024-11-11T15:56:22.449" v="687" actId="478"/>
          <ac:picMkLst>
            <pc:docMk/>
            <pc:sldMk cId="0" sldId="264"/>
            <ac:picMk id="6" creationId="{00000000-0000-0000-0000-000000000000}"/>
          </ac:picMkLst>
        </pc:picChg>
        <pc:picChg chg="add mod">
          <ac:chgData name="Mikel Telo" userId="fe634e7b74a3d0f5" providerId="LiveId" clId="{A618F475-7AC6-475F-874E-683059E5C60C}" dt="2024-11-11T16:02:19.986" v="720" actId="14100"/>
          <ac:picMkLst>
            <pc:docMk/>
            <pc:sldMk cId="0" sldId="264"/>
            <ac:picMk id="11" creationId="{4A075B39-B01F-D4CB-B0FC-F39A1A45907E}"/>
          </ac:picMkLst>
        </pc:picChg>
      </pc:sldChg>
      <pc:sldChg chg="modSp mod">
        <pc:chgData name="Mikel Telo" userId="fe634e7b74a3d0f5" providerId="LiveId" clId="{A618F475-7AC6-475F-874E-683059E5C60C}" dt="2024-11-11T16:23:27.795" v="1003" actId="403"/>
        <pc:sldMkLst>
          <pc:docMk/>
          <pc:sldMk cId="0" sldId="265"/>
        </pc:sldMkLst>
        <pc:spChg chg="mod">
          <ac:chgData name="Mikel Telo" userId="fe634e7b74a3d0f5" providerId="LiveId" clId="{A618F475-7AC6-475F-874E-683059E5C60C}" dt="2024-11-11T16:13:27.701" v="976" actId="2711"/>
          <ac:spMkLst>
            <pc:docMk/>
            <pc:sldMk cId="0" sldId="265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3:27.795" v="1003" actId="403"/>
          <ac:spMkLst>
            <pc:docMk/>
            <pc:sldMk cId="0" sldId="265"/>
            <ac:spMk id="4" creationId="{00000000-0000-0000-0000-000000000000}"/>
          </ac:spMkLst>
        </pc:spChg>
        <pc:picChg chg="mod">
          <ac:chgData name="Mikel Telo" userId="fe634e7b74a3d0f5" providerId="LiveId" clId="{A618F475-7AC6-475F-874E-683059E5C60C}" dt="2024-11-11T16:23:16.644" v="1000" actId="1076"/>
          <ac:picMkLst>
            <pc:docMk/>
            <pc:sldMk cId="0" sldId="265"/>
            <ac:picMk id="3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16:22:43.998" v="993" actId="1076"/>
        <pc:sldMkLst>
          <pc:docMk/>
          <pc:sldMk cId="0" sldId="266"/>
        </pc:sldMkLst>
        <pc:spChg chg="mod">
          <ac:chgData name="Mikel Telo" userId="fe634e7b74a3d0f5" providerId="LiveId" clId="{A618F475-7AC6-475F-874E-683059E5C60C}" dt="2024-11-11T16:15:14.608" v="984" actId="2711"/>
          <ac:spMkLst>
            <pc:docMk/>
            <pc:sldMk cId="0" sldId="266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2:37.932" v="992" actId="1076"/>
          <ac:spMkLst>
            <pc:docMk/>
            <pc:sldMk cId="0" sldId="266"/>
            <ac:spMk id="4" creationId="{00000000-0000-0000-0000-000000000000}"/>
          </ac:spMkLst>
        </pc:spChg>
        <pc:picChg chg="mod">
          <ac:chgData name="Mikel Telo" userId="fe634e7b74a3d0f5" providerId="LiveId" clId="{A618F475-7AC6-475F-874E-683059E5C60C}" dt="2024-11-11T16:22:43.998" v="993" actId="1076"/>
          <ac:picMkLst>
            <pc:docMk/>
            <pc:sldMk cId="0" sldId="266"/>
            <ac:picMk id="3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16:24:07.559" v="1006" actId="14100"/>
        <pc:sldMkLst>
          <pc:docMk/>
          <pc:sldMk cId="0" sldId="267"/>
        </pc:sldMkLst>
        <pc:spChg chg="mod">
          <ac:chgData name="Mikel Telo" userId="fe634e7b74a3d0f5" providerId="LiveId" clId="{A618F475-7AC6-475F-874E-683059E5C60C}" dt="2024-11-11T16:22:00.067" v="989" actId="2711"/>
          <ac:spMkLst>
            <pc:docMk/>
            <pc:sldMk cId="0" sldId="267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4:03.729" v="1005" actId="1076"/>
          <ac:spMkLst>
            <pc:docMk/>
            <pc:sldMk cId="0" sldId="267"/>
            <ac:spMk id="3" creationId="{00000000-0000-0000-0000-000000000000}"/>
          </ac:spMkLst>
        </pc:spChg>
        <pc:picChg chg="mod">
          <ac:chgData name="Mikel Telo" userId="fe634e7b74a3d0f5" providerId="LiveId" clId="{A618F475-7AC6-475F-874E-683059E5C60C}" dt="2024-11-11T16:24:07.559" v="1006" actId="14100"/>
          <ac:picMkLst>
            <pc:docMk/>
            <pc:sldMk cId="0" sldId="267"/>
            <ac:picMk id="4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16:27:29.997" v="1198" actId="2711"/>
        <pc:sldMkLst>
          <pc:docMk/>
          <pc:sldMk cId="0" sldId="268"/>
        </pc:sldMkLst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5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6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8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9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11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12" creationId="{00000000-0000-0000-0000-000000000000}"/>
          </ac:spMkLst>
        </pc:spChg>
      </pc:sldChg>
      <pc:sldChg chg="modSp mod">
        <pc:chgData name="Mikel Telo" userId="fe634e7b74a3d0f5" providerId="LiveId" clId="{A618F475-7AC6-475F-874E-683059E5C60C}" dt="2024-11-11T16:28:46.174" v="1205" actId="404"/>
        <pc:sldMkLst>
          <pc:docMk/>
          <pc:sldMk cId="0" sldId="269"/>
        </pc:sldMkLst>
        <pc:spChg chg="mod">
          <ac:chgData name="Mikel Telo" userId="fe634e7b74a3d0f5" providerId="LiveId" clId="{A618F475-7AC6-475F-874E-683059E5C60C}" dt="2024-11-11T16:28:46.174" v="1205" actId="404"/>
          <ac:spMkLst>
            <pc:docMk/>
            <pc:sldMk cId="0" sldId="269"/>
            <ac:spMk id="3" creationId="{00000000-0000-0000-0000-000000000000}"/>
          </ac:spMkLst>
        </pc:spChg>
      </pc:sldChg>
      <pc:sldChg chg="addSp delSp mod">
        <pc:chgData name="Mikel Telo" userId="fe634e7b74a3d0f5" providerId="LiveId" clId="{A618F475-7AC6-475F-874E-683059E5C60C}" dt="2024-11-10T19:57:40.538" v="264" actId="22"/>
        <pc:sldMkLst>
          <pc:docMk/>
          <pc:sldMk cId="0" sldId="270"/>
        </pc:sldMkLst>
        <pc:picChg chg="del">
          <ac:chgData name="Mikel Telo" userId="fe634e7b74a3d0f5" providerId="LiveId" clId="{A618F475-7AC6-475F-874E-683059E5C60C}" dt="2024-11-10T19:56:44.491" v="259" actId="478"/>
          <ac:picMkLst>
            <pc:docMk/>
            <pc:sldMk cId="0" sldId="270"/>
            <ac:picMk id="2" creationId="{00000000-0000-0000-0000-000000000000}"/>
          </ac:picMkLst>
        </pc:picChg>
        <pc:picChg chg="add del">
          <ac:chgData name="Mikel Telo" userId="fe634e7b74a3d0f5" providerId="LiveId" clId="{A618F475-7AC6-475F-874E-683059E5C60C}" dt="2024-11-10T19:56:50.064" v="261" actId="22"/>
          <ac:picMkLst>
            <pc:docMk/>
            <pc:sldMk cId="0" sldId="270"/>
            <ac:picMk id="5" creationId="{B5E5ABAC-9CEC-0AE3-0895-9EF94F96BE2C}"/>
          </ac:picMkLst>
        </pc:picChg>
        <pc:picChg chg="add del">
          <ac:chgData name="Mikel Telo" userId="fe634e7b74a3d0f5" providerId="LiveId" clId="{A618F475-7AC6-475F-874E-683059E5C60C}" dt="2024-11-10T19:57:39.019" v="263" actId="478"/>
          <ac:picMkLst>
            <pc:docMk/>
            <pc:sldMk cId="0" sldId="270"/>
            <ac:picMk id="7" creationId="{5AC0140B-19F5-780E-4D5A-328CD1596913}"/>
          </ac:picMkLst>
        </pc:picChg>
        <pc:picChg chg="add">
          <ac:chgData name="Mikel Telo" userId="fe634e7b74a3d0f5" providerId="LiveId" clId="{A618F475-7AC6-475F-874E-683059E5C60C}" dt="2024-11-10T19:57:40.538" v="264" actId="22"/>
          <ac:picMkLst>
            <pc:docMk/>
            <pc:sldMk cId="0" sldId="270"/>
            <ac:picMk id="9" creationId="{D2EA998A-27F7-DA4C-CAB2-93CB3F15D072}"/>
          </ac:picMkLst>
        </pc:picChg>
      </pc:sldChg>
      <pc:sldChg chg="modSp del mod">
        <pc:chgData name="Mikel Telo" userId="fe634e7b74a3d0f5" providerId="LiveId" clId="{A618F475-7AC6-475F-874E-683059E5C60C}" dt="2024-11-11T20:29:34.107" v="1309" actId="47"/>
        <pc:sldMkLst>
          <pc:docMk/>
          <pc:sldMk cId="0" sldId="272"/>
        </pc:sldMkLst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5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6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8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9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11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12" creationId="{00000000-0000-0000-0000-000000000000}"/>
          </ac:spMkLst>
        </pc:spChg>
      </pc:sldChg>
      <pc:sldChg chg="addSp modSp mod">
        <pc:chgData name="Mikel Telo" userId="fe634e7b74a3d0f5" providerId="LiveId" clId="{A618F475-7AC6-475F-874E-683059E5C60C}" dt="2024-11-11T20:29:14.284" v="1308"/>
        <pc:sldMkLst>
          <pc:docMk/>
          <pc:sldMk cId="0" sldId="273"/>
        </pc:sldMkLst>
        <pc:spChg chg="mod">
          <ac:chgData name="Mikel Telo" userId="fe634e7b74a3d0f5" providerId="LiveId" clId="{A618F475-7AC6-475F-874E-683059E5C60C}" dt="2024-11-11T20:26:12.932" v="1274"/>
          <ac:spMkLst>
            <pc:docMk/>
            <pc:sldMk cId="0" sldId="273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4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5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6:29.442" v="1284" actId="20577"/>
          <ac:spMkLst>
            <pc:docMk/>
            <pc:sldMk cId="0" sldId="273"/>
            <ac:spMk id="6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7:03.989" v="1286" actId="12"/>
          <ac:spMkLst>
            <pc:docMk/>
            <pc:sldMk cId="0" sldId="273"/>
            <ac:spMk id="7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8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9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7:25.439" v="1295" actId="20577"/>
          <ac:spMkLst>
            <pc:docMk/>
            <pc:sldMk cId="0" sldId="273"/>
            <ac:spMk id="10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8:14.972" v="1307" actId="20577"/>
          <ac:spMkLst>
            <pc:docMk/>
            <pc:sldMk cId="0" sldId="273"/>
            <ac:spMk id="11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1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1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14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9:14.284" v="1308"/>
          <ac:spMkLst>
            <pc:docMk/>
            <pc:sldMk cId="0" sldId="273"/>
            <ac:spMk id="15" creationId="{00000000-0000-0000-0000-000000000000}"/>
          </ac:spMkLst>
        </pc:spChg>
        <pc:spChg chg="add">
          <ac:chgData name="Mikel Telo" userId="fe634e7b74a3d0f5" providerId="LiveId" clId="{A618F475-7AC6-475F-874E-683059E5C60C}" dt="2024-11-11T20:26:03.646" v="1270"/>
          <ac:spMkLst>
            <pc:docMk/>
            <pc:sldMk cId="0" sldId="273"/>
            <ac:spMk id="16" creationId="{7642591E-3A53-BAD0-C4A9-2B850F082B27}"/>
          </ac:spMkLst>
        </pc:spChg>
        <pc:spChg chg="add">
          <ac:chgData name="Mikel Telo" userId="fe634e7b74a3d0f5" providerId="LiveId" clId="{A618F475-7AC6-475F-874E-683059E5C60C}" dt="2024-11-11T20:27:54.689" v="1296"/>
          <ac:spMkLst>
            <pc:docMk/>
            <pc:sldMk cId="0" sldId="273"/>
            <ac:spMk id="17" creationId="{062C2688-0333-9163-2D20-A745E16BE9AE}"/>
          </ac:spMkLst>
        </pc:spChg>
      </pc:sldChg>
      <pc:sldChg chg="addSp delSp modSp add mod">
        <pc:chgData name="Mikel Telo" userId="fe634e7b74a3d0f5" providerId="LiveId" clId="{A618F475-7AC6-475F-874E-683059E5C60C}" dt="2024-11-11T16:26:57.467" v="1194" actId="1076"/>
        <pc:sldMkLst>
          <pc:docMk/>
          <pc:sldMk cId="1795541005" sldId="274"/>
        </pc:sldMkLst>
        <pc:spChg chg="mod">
          <ac:chgData name="Mikel Telo" userId="fe634e7b74a3d0f5" providerId="LiveId" clId="{A618F475-7AC6-475F-874E-683059E5C60C}" dt="2024-11-11T16:24:20.282" v="1007" actId="2711"/>
          <ac:spMkLst>
            <pc:docMk/>
            <pc:sldMk cId="1795541005" sldId="274"/>
            <ac:spMk id="2" creationId="{5788B678-A740-EDD9-4C14-804227A12C83}"/>
          </ac:spMkLst>
        </pc:spChg>
        <pc:spChg chg="mod">
          <ac:chgData name="Mikel Telo" userId="fe634e7b74a3d0f5" providerId="LiveId" clId="{A618F475-7AC6-475F-874E-683059E5C60C}" dt="2024-11-11T16:26:44.670" v="1192" actId="20577"/>
          <ac:spMkLst>
            <pc:docMk/>
            <pc:sldMk cId="1795541005" sldId="274"/>
            <ac:spMk id="3" creationId="{52CFD001-AD67-FDD7-D77C-D79FD607BE0A}"/>
          </ac:spMkLst>
        </pc:spChg>
        <pc:picChg chg="del">
          <ac:chgData name="Mikel Telo" userId="fe634e7b74a3d0f5" providerId="LiveId" clId="{A618F475-7AC6-475F-874E-683059E5C60C}" dt="2024-11-10T19:52:47.053" v="31" actId="478"/>
          <ac:picMkLst>
            <pc:docMk/>
            <pc:sldMk cId="1795541005" sldId="274"/>
            <ac:picMk id="4" creationId="{1BC4BD09-DD72-98E1-1C21-815D4DFF6793}"/>
          </ac:picMkLst>
        </pc:picChg>
        <pc:picChg chg="add mod">
          <ac:chgData name="Mikel Telo" userId="fe634e7b74a3d0f5" providerId="LiveId" clId="{A618F475-7AC6-475F-874E-683059E5C60C}" dt="2024-11-11T16:26:57.467" v="1194" actId="1076"/>
          <ac:picMkLst>
            <pc:docMk/>
            <pc:sldMk cId="1795541005" sldId="274"/>
            <ac:picMk id="6" creationId="{F85EAE43-84C3-3599-1964-659E69CF87AB}"/>
          </ac:picMkLst>
        </pc:picChg>
      </pc:sldChg>
      <pc:sldChg chg="new del">
        <pc:chgData name="Mikel Telo" userId="fe634e7b74a3d0f5" providerId="LiveId" clId="{A618F475-7AC6-475F-874E-683059E5C60C}" dt="2024-11-11T05:30:54.451" v="567" actId="47"/>
        <pc:sldMkLst>
          <pc:docMk/>
          <pc:sldMk cId="3513340779" sldId="275"/>
        </pc:sldMkLst>
      </pc:sldChg>
      <pc:sldChg chg="modSp add mod">
        <pc:chgData name="Mikel Telo" userId="fe634e7b74a3d0f5" providerId="LiveId" clId="{A618F475-7AC6-475F-874E-683059E5C60C}" dt="2024-11-11T16:30:47.014" v="1211" actId="404"/>
        <pc:sldMkLst>
          <pc:docMk/>
          <pc:sldMk cId="0" sldId="276"/>
        </pc:sldMkLst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4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5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6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7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8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9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06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70A9-EE6C-77AA-62AD-006A394A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874686-12A3-414C-4B75-8FE2BF80B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911F2-03DE-C265-36F5-EDF2E95A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247A5-03DC-99B6-6F59-56EB6C60B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0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lTelo/eda_for_gym_owners_member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linkedin.com/in/mikel-telo-a96a371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714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326" y="718542"/>
            <a:ext cx="7733348" cy="521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00"/>
              </a:lnSpc>
              <a:buNone/>
            </a:pPr>
            <a:r>
              <a:rPr lang="en-US" sz="5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EDA: Body Composition and Workout Routines Analysis for Gym Members to </a:t>
            </a:r>
            <a:r>
              <a:rPr lang="en-US" sz="54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Optimise</a:t>
            </a:r>
            <a:r>
              <a:rPr lang="en-US" sz="5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Physical Fitness</a:t>
            </a:r>
          </a:p>
          <a:p>
            <a:pPr marL="0" indent="0">
              <a:lnSpc>
                <a:spcPts val="6800"/>
              </a:lnSpc>
              <a:buNone/>
            </a:pPr>
            <a:endParaRPr lang="en-US" sz="5450" dirty="0">
              <a:solidFill>
                <a:srgbClr val="1D1D1B"/>
              </a:solidFill>
              <a:latin typeface="Tomorrow Semi Bold" pitchFamily="34" charset="0"/>
              <a:ea typeface="Tomorrow Semi Bold" pitchFamily="34" charset="-122"/>
              <a:cs typeface="Tomorrow Semi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5326" y="6235661"/>
            <a:ext cx="7733348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report delves into an exploratory data analysis of gym members body composition and workout routines. The goal is to identify key factors influencing physical fitness and provide recommendations for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optimising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body composition of all gym members.</a:t>
            </a:r>
          </a:p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185" y="652820"/>
            <a:ext cx="12467511" cy="473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Relationship between Workout Duration and Body Fat Percentage</a:t>
            </a:r>
            <a:endParaRPr lang="en-US" sz="29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96" y="1793558"/>
            <a:ext cx="9280088" cy="5492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0185" y="1131452"/>
            <a:ext cx="13570029" cy="48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Members who participate in longer sessions tend to have lower body fat percentage, suggesting a correlation between workout duration and fat reduction.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142" y="575310"/>
            <a:ext cx="8470463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Calories Burned and Body Fat Percentage</a:t>
            </a:r>
            <a:endParaRPr lang="en-US" sz="3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6142" y="1080849"/>
            <a:ext cx="1349811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allows us to see how the two are connected and to identify that the intesity of the workout is crucial in lowering the body fat.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81" y="1440868"/>
            <a:ext cx="9666090" cy="6134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FC0C9-7A40-0FE6-AAEF-4BC4419D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88B678-A740-EDD9-4C14-804227A12C83}"/>
              </a:ext>
            </a:extLst>
          </p:cNvPr>
          <p:cNvSpPr/>
          <p:nvPr/>
        </p:nvSpPr>
        <p:spPr>
          <a:xfrm>
            <a:off x="566142" y="575310"/>
            <a:ext cx="8470463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workouts to gain muscle and lose fat</a:t>
            </a:r>
            <a:endParaRPr lang="en-US" sz="3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2CFD001-AD67-FDD7-D77C-D79FD607BE0A}"/>
              </a:ext>
            </a:extLst>
          </p:cNvPr>
          <p:cNvSpPr/>
          <p:nvPr/>
        </p:nvSpPr>
        <p:spPr>
          <a:xfrm>
            <a:off x="566142" y="1085016"/>
            <a:ext cx="1349811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experienced members of the gym shows us that a combination of Strength and HIIT training are the best options to decrease fat and rise muscle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5EAE43-84C3-3599-1964-659E69CF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16" y="1602700"/>
            <a:ext cx="11362967" cy="59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106" y="782241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0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 key factors influencing physical fitness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06" y="2316123"/>
            <a:ext cx="989648" cy="17737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5576" y="2514005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Frequency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65576" y="2941915"/>
            <a:ext cx="6472118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Consistent workout frequency is a significant factor influencing physical fitness, as it provides regular opportunities for calorie expenditure and lowering fat mass.</a:t>
            </a: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06" y="4089916"/>
            <a:ext cx="989648" cy="15835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5576" y="4287798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Duration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65576" y="4715708"/>
            <a:ext cx="647211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Longer workout sessions allow for greater calorie expenditure and fat loss, contributing to improved fitness levels.</a:t>
            </a: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106" y="5673447"/>
            <a:ext cx="989648" cy="17737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5576" y="5871329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Intensity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65576" y="6299240"/>
            <a:ext cx="6472118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intensity workouts lead to greater calorie burn and metabolic benefits, resulting in more significant fitness improvements like fat loss.</a:t>
            </a: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5055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3966" y="414576"/>
            <a:ext cx="8088868" cy="141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8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composition interpreter and workout advisor for optimising workout routines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13966" y="2054066"/>
            <a:ext cx="808886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66" y="1514594"/>
            <a:ext cx="8088868" cy="62156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13966" y="8849916"/>
            <a:ext cx="808886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908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EA998A-27F7-DA4C-CAB2-93CB3F15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53"/>
            <a:ext cx="14630400" cy="7880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" y="235743"/>
            <a:ext cx="13376434" cy="7236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6975753"/>
            <a:ext cx="5334714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cases and development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1550" y="2846070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 Owners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Data-Driven Program Design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Optimization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customer engagement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26318" y="2846070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 Users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Easily know your physical condition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 their training routine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35236" y="5987296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Continued Research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Additional research with larger samples and longitudinal data may predict evolution, maintain user motivation, and increase customer retention.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4457"/>
            <a:ext cx="13042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</a:t>
            </a:r>
            <a:endParaRPr lang="en-US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73398"/>
            <a:ext cx="6408063" cy="2531745"/>
          </a:xfrm>
          <a:prstGeom prst="roundRect">
            <a:avLst>
              <a:gd name="adj" fmla="val 1344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20604" y="3600212"/>
            <a:ext cx="3159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Code and 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409063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the code and data used for this analysis on Github.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14400" y="4952524"/>
            <a:ext cx="6193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u="sng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https://github.com/MikelTelo/eda_for_gym_owners_members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667" y="3373398"/>
            <a:ext cx="6408063" cy="2531745"/>
          </a:xfrm>
          <a:prstGeom prst="roundRect">
            <a:avLst>
              <a:gd name="adj" fmla="val 1344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55481" y="3600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 Profile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55481" y="409063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 with Mikel Telo on LinkedIn to discuss the analysis in more detail.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55481" y="495252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u="sng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https://www.linkedin.com/in/mikel-telo-a96a371a/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14720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the study and its objectives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8641" y="2598063"/>
            <a:ext cx="502801" cy="5028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6443782" y="2681764"/>
            <a:ext cx="1525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4922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Scope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94922" y="3081338"/>
            <a:ext cx="2951798" cy="2145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study aims to understand the relationship between body composition, workout routines, and physical fitness outcomes for gym members.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0200" y="2598063"/>
            <a:ext cx="502801" cy="5028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10308908" y="2681764"/>
            <a:ext cx="22526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6481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96481" y="3081338"/>
            <a:ext cx="2951798" cy="250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involves exploring data collected on members body composition metrics and workout routines to identify key factors influencing fitness.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68641" y="6058972"/>
            <a:ext cx="502801" cy="5028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6408063" y="6142673"/>
            <a:ext cx="22395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4922" y="6058972"/>
            <a:ext cx="4731187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Optimising Workout Programmes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94922" y="6542246"/>
            <a:ext cx="6853237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 will provide valuable insights for developing </a:t>
            </a:r>
            <a:r>
              <a:rPr lang="en-US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personalised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workout routines to enhance gym members' overall body composition.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60" y="770692"/>
            <a:ext cx="9433441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6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collection process and key variables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9960" y="1603177"/>
            <a:ext cx="9712881" cy="5855613"/>
          </a:xfrm>
          <a:prstGeom prst="roundRect">
            <a:avLst>
              <a:gd name="adj" fmla="val 4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7580" y="1610797"/>
            <a:ext cx="9697641" cy="5912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7483" y="1726406"/>
            <a:ext cx="448520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910D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670113" y="1726406"/>
            <a:ext cx="448520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910D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7580" y="2202061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17483" y="2317671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70113" y="2317671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Member's age in years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7580" y="2721293"/>
            <a:ext cx="9697641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17483" y="2836902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Gender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670113" y="2836902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or Female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7580" y="3240524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17483" y="335613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670113" y="335613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Member's height in meters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37580" y="3759756"/>
            <a:ext cx="9697641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17483" y="3875365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670113" y="3875365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Member's weight in kilograms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7580" y="4278987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17483" y="4394597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Fat Percentage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5670113" y="4394597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Percentage of body mass that is fat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37580" y="4798219"/>
            <a:ext cx="9697641" cy="10952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817483" y="4913828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Mass Index (BMI)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670113" y="4913828"/>
            <a:ext cx="4485203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calculated by dividing a person's weight in kilograms by the square of their height in meters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637580" y="5893475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17483" y="600908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Frequency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5670113" y="600908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gym visits per week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Shape 26"/>
          <p:cNvSpPr/>
          <p:nvPr/>
        </p:nvSpPr>
        <p:spPr>
          <a:xfrm>
            <a:off x="637580" y="6412706"/>
            <a:ext cx="9697641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817483" y="6528316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Calories Burned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5670113" y="6528316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calories burned during each session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637580" y="6931938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817483" y="7047548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Type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5670113" y="7047548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 of workout performed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B5BA72E-E01E-DC1A-240C-4A47C1F95BEE}"/>
              </a:ext>
            </a:extLst>
          </p:cNvPr>
          <p:cNvSpPr txBox="1"/>
          <p:nvPr/>
        </p:nvSpPr>
        <p:spPr>
          <a:xfrm>
            <a:off x="597514" y="128510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Exercise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Kaggle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473393"/>
            <a:ext cx="13433108" cy="53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Exploratory analysis of body composition metrics</a:t>
            </a:r>
          </a:p>
        </p:txBody>
      </p:sp>
      <p:sp>
        <p:nvSpPr>
          <p:cNvPr id="3" name="Text 1"/>
          <p:cNvSpPr/>
          <p:nvPr/>
        </p:nvSpPr>
        <p:spPr>
          <a:xfrm>
            <a:off x="602456" y="1424345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Mass Index (BMI)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2456" y="1854637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BMI categories are standard for both men and women: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02456" y="2284928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Underweight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&lt; 18.5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02456" y="2620566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 weight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18.5–24.9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02456" y="2956203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Overweight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25–29.9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02456" y="3291840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Obesity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≥ 30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2456" y="3722132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Fat Percentage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2456" y="4152424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Healthy Body Fat % for Men by Age: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2456" y="4582716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20-39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8-19%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2456" y="4918353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40-59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11-21%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02456" y="5253990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60-79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13-24%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02456" y="5684282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Healthy Body Fat % for Women by Age: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02456" y="6114574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20-39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21-32%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02456" y="6450211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40-59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23-33%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02456" y="6785848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60-79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24-35%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382" y="1519893"/>
            <a:ext cx="6502837" cy="246840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532727" y="4555331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727" y="4053959"/>
            <a:ext cx="3474601" cy="3474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07" y="2740343"/>
            <a:ext cx="4919186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Cleaning: BMI and Body Fat Percentage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2864525"/>
            <a:ext cx="499264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Incongruent Record Filtering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6299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of all, creation of a code that identifies and removes inconsistent records from the dataset based on: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6109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BMI and Fat Percentage Mismatch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Eliminates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"Underweight"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records with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fat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"Obesity"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records with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fat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4160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Unrealistic Values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Filters out entries with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extreme fat percentage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(&lt;3% or &gt;50%),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(&lt;30 kg or &gt;200 kg), and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(&lt;1.2 m or &gt;2.5 m).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759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ensures the dataset is accurate and reliable for analysis.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463" y="469702"/>
            <a:ext cx="5122307" cy="414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44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Distribution and Removal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4463" y="1149787"/>
            <a:ext cx="13701474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initial dataset contained 973 imputs for each single gym member with it's metrics. Total records removed: 93; Underweight with High Fat: 92; Obesity with Low Fat: 1 , leaving the data distribution aprox. 50% males and females as in origin. Leaving the dataset like this with the main variables we are working on as shown below but </a:t>
            </a:r>
            <a:r>
              <a:rPr lang="en-US" sz="16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Gender</a:t>
            </a: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6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Workout_Frequency (days/week)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24" y="1979414"/>
            <a:ext cx="7996952" cy="5674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4463" y="7547372"/>
            <a:ext cx="1370147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4" y="150110"/>
            <a:ext cx="9204365" cy="78580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968656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 focuses on six key body composition metrics: BMI, Weight body fat percentage, lean body mass, and waist-to-hip ratio, tracked over a period of four months.</a:t>
            </a:r>
            <a:endParaRPr lang="en-US" sz="8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A84278-9E5B-E85F-7F69-0653B286DCAD}"/>
              </a:ext>
            </a:extLst>
          </p:cNvPr>
          <p:cNvSpPr txBox="1"/>
          <p:nvPr/>
        </p:nvSpPr>
        <p:spPr>
          <a:xfrm>
            <a:off x="9958039" y="2865177"/>
            <a:ext cx="41482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explores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composition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single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relevance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BMI,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Fat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single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D467EB5-608A-2589-565D-1E9006BE157B}"/>
              </a:ext>
            </a:extLst>
          </p:cNvPr>
          <p:cNvSpPr txBox="1"/>
          <p:nvPr/>
        </p:nvSpPr>
        <p:spPr>
          <a:xfrm>
            <a:off x="9958039" y="294869"/>
            <a:ext cx="41482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Composition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 </a:t>
            </a:r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Months</a:t>
            </a:r>
            <a:endParaRPr lang="es-E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9C1A56-C045-9FD1-22E2-A40FCF67993D}"/>
              </a:ext>
            </a:extLst>
          </p:cNvPr>
          <p:cNvSpPr txBox="1"/>
          <p:nvPr/>
        </p:nvSpPr>
        <p:spPr>
          <a:xfrm>
            <a:off x="9958038" y="6624131"/>
            <a:ext cx="427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[</a:t>
            </a:r>
            <a:r>
              <a:rPr lang="es-ES" dirty="0" err="1"/>
              <a:t>Own</a:t>
            </a:r>
            <a:r>
              <a:rPr lang="es-ES" dirty="0"/>
              <a:t> </a:t>
            </a:r>
            <a:r>
              <a:rPr lang="es-ES" dirty="0" err="1"/>
              <a:t>registers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Garmin </a:t>
            </a:r>
            <a:r>
              <a:rPr lang="es-ES" dirty="0" err="1"/>
              <a:t>Index</a:t>
            </a:r>
            <a:r>
              <a:rPr lang="es-ES" dirty="0"/>
              <a:t> S2 </a:t>
            </a:r>
            <a:r>
              <a:rPr lang="es-ES" dirty="0" err="1"/>
              <a:t>scale</a:t>
            </a:r>
            <a:r>
              <a:rPr lang="es-ES" dirty="0"/>
              <a:t>](https://connect.garmin.com/modern/weight)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1554" y="338543"/>
            <a:ext cx="5523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Matrix for All Gym Members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9734136" cy="81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A075B39-B01F-D4CB-B0FC-F39A1A45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571554" cy="82296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DDB96BD-16BE-6EE2-3F1E-48907458321D}"/>
              </a:ext>
            </a:extLst>
          </p:cNvPr>
          <p:cNvSpPr txBox="1"/>
          <p:nvPr/>
        </p:nvSpPr>
        <p:spPr>
          <a:xfrm>
            <a:off x="9571555" y="1643006"/>
            <a:ext cx="480881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correlation</a:t>
            </a:r>
            <a:r>
              <a:rPr lang="es-ES" dirty="0"/>
              <a:t> </a:t>
            </a:r>
            <a:r>
              <a:rPr lang="es-ES" dirty="0" err="1"/>
              <a:t>matrix</a:t>
            </a:r>
            <a:r>
              <a:rPr lang="es-ES" dirty="0"/>
              <a:t> </a:t>
            </a:r>
            <a:r>
              <a:rPr lang="es-ES" dirty="0" err="1"/>
              <a:t>analyses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relationship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composition</a:t>
            </a:r>
            <a:r>
              <a:rPr lang="es-ES" dirty="0"/>
              <a:t> </a:t>
            </a:r>
            <a:r>
              <a:rPr lang="es-ES" dirty="0" err="1"/>
              <a:t>metrics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gym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. 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Positive </a:t>
            </a:r>
            <a:r>
              <a:rPr lang="es-ES" dirty="0" err="1"/>
              <a:t>correlations</a:t>
            </a:r>
            <a:r>
              <a:rPr lang="es-E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BMI – </a:t>
            </a:r>
            <a:r>
              <a:rPr lang="es-ES" dirty="0" err="1"/>
              <a:t>Weight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Experience_Level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Workout_Frequency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Session_Duration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Calories_Burned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Negative </a:t>
            </a:r>
            <a:r>
              <a:rPr lang="es-ES" dirty="0" err="1"/>
              <a:t>correlations</a:t>
            </a:r>
            <a:r>
              <a:rPr lang="es-E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Fat_Percentage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Workout_Frequency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Session_Duration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Calories_Burned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Experience_Level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978" y="461129"/>
            <a:ext cx="9516308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Frequency and Body Fat Percentage</a:t>
            </a:r>
            <a:endParaRPr lang="en-US" sz="3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9" y="1571268"/>
            <a:ext cx="10503694" cy="5723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6984" y="1009888"/>
            <a:ext cx="13456444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average body fat percentage tends to decrease with more frequent workouts.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1002</Words>
  <Application>Microsoft Office PowerPoint</Application>
  <PresentationFormat>Personalizado</PresentationFormat>
  <Paragraphs>132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Tahoma</vt:lpstr>
      <vt:lpstr>Arial</vt:lpstr>
      <vt:lpstr>Tomorrow Semi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1</cp:revision>
  <dcterms:created xsi:type="dcterms:W3CDTF">2024-11-10T15:31:09Z</dcterms:created>
  <dcterms:modified xsi:type="dcterms:W3CDTF">2024-11-11T20:29:34Z</dcterms:modified>
</cp:coreProperties>
</file>